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5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2" autoAdjust="0"/>
  </p:normalViewPr>
  <p:slideViewPr>
    <p:cSldViewPr>
      <p:cViewPr>
        <p:scale>
          <a:sx n="126" d="100"/>
          <a:sy n="126" d="100"/>
        </p:scale>
        <p:origin x="-1242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70A5-645B-452B-815F-1B693719989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1EFF-787A-489D-9246-838755239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75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86479358-4100-A1A3-F270-5CB1F8202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0538"/>
            <a:ext cx="1836856" cy="9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8FC3820-ED71-4D13-93BD-AF94AE633FC3}"/>
              </a:ext>
            </a:extLst>
          </p:cNvPr>
          <p:cNvSpPr/>
          <p:nvPr/>
        </p:nvSpPr>
        <p:spPr>
          <a:xfrm>
            <a:off x="6530373" y="627534"/>
            <a:ext cx="2209800" cy="457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Organization LOGO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10">
            <a:extLst>
              <a:ext uri="{FF2B5EF4-FFF2-40B4-BE49-F238E27FC236}">
                <a16:creationId xmlns="" xmlns:a16="http://schemas.microsoft.com/office/drawing/2014/main" id="{BC51C14B-BA2A-470C-B3F1-A24F5042F14B}"/>
              </a:ext>
            </a:extLst>
          </p:cNvPr>
          <p:cNvSpPr/>
          <p:nvPr/>
        </p:nvSpPr>
        <p:spPr>
          <a:xfrm>
            <a:off x="397137" y="2965837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Authors’ Name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11">
            <a:extLst>
              <a:ext uri="{FF2B5EF4-FFF2-40B4-BE49-F238E27FC236}">
                <a16:creationId xmlns="" xmlns:a16="http://schemas.microsoft.com/office/drawing/2014/main" id="{50A0A736-1577-4F90-A6F6-319815C2F52F}"/>
              </a:ext>
            </a:extLst>
          </p:cNvPr>
          <p:cNvSpPr/>
          <p:nvPr/>
        </p:nvSpPr>
        <p:spPr>
          <a:xfrm>
            <a:off x="395536" y="3664856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Department, Affiliation, </a:t>
            </a:r>
            <a:r>
              <a:rPr lang="en-US" altLang="ko-K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Country</a:t>
            </a:r>
            <a:endParaRPr lang="en-US" altLang="ko-KR" sz="2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Example: Jane Doe¹, John Smith²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¹Department of Nursing, </a:t>
            </a:r>
            <a:r>
              <a:rPr lang="en-US" altLang="ko-KR" sz="1000" i="1" dirty="0" err="1">
                <a:solidFill>
                  <a:schemeClr val="bg1">
                    <a:lumMod val="75000"/>
                  </a:schemeClr>
                </a:solidFill>
              </a:rPr>
              <a:t>Yonsei</a:t>
            </a:r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 University, Korea</a:t>
            </a:r>
            <a:endParaRPr lang="ko-KR" altLang="en-US" sz="1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D56C1930-E120-4955-9603-D60555F41F88}"/>
              </a:ext>
            </a:extLst>
          </p:cNvPr>
          <p:cNvSpPr txBox="1">
            <a:spLocks/>
          </p:cNvSpPr>
          <p:nvPr/>
        </p:nvSpPr>
        <p:spPr>
          <a:xfrm>
            <a:off x="405441" y="1123352"/>
            <a:ext cx="8333117" cy="152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ko-KR" altLang="en-US" sz="4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="" xmlns:a16="http://schemas.microsoft.com/office/drawing/2014/main" id="{66B7F88E-9337-FC32-8312-706D9EAF907E}"/>
              </a:ext>
            </a:extLst>
          </p:cNvPr>
          <p:cNvSpPr txBox="1"/>
          <p:nvPr/>
        </p:nvSpPr>
        <p:spPr>
          <a:xfrm>
            <a:off x="179512" y="105958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="" xmlns:a16="http://schemas.microsoft.com/office/drawing/2014/main" id="{B3F8BE83-7855-4BBD-8C96-1E36BD10A86F}"/>
              </a:ext>
            </a:extLst>
          </p:cNvPr>
          <p:cNvSpPr txBox="1"/>
          <p:nvPr/>
        </p:nvSpPr>
        <p:spPr>
          <a:xfrm>
            <a:off x="1720350" y="2743578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="" xmlns:a16="http://schemas.microsoft.com/office/drawing/2014/main" id="{1FD60380-6B3E-46E2-97D6-ABB13F86E4BE}"/>
              </a:ext>
            </a:extLst>
          </p:cNvPr>
          <p:cNvSpPr txBox="1"/>
          <p:nvPr/>
        </p:nvSpPr>
        <p:spPr>
          <a:xfrm>
            <a:off x="1288683" y="134761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4154E6-87C7-4AC7-993C-D6A1B31A21BA}"/>
              </a:ext>
            </a:extLst>
          </p:cNvPr>
          <p:cNvSpPr txBox="1"/>
          <p:nvPr/>
        </p:nvSpPr>
        <p:spPr>
          <a:xfrm>
            <a:off x="422873" y="771297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9A38EC-DB94-4AE9-ADEE-7EE33DB79CE5}"/>
              </a:ext>
            </a:extLst>
          </p:cNvPr>
          <p:cNvSpPr txBox="1"/>
          <p:nvPr/>
        </p:nvSpPr>
        <p:spPr>
          <a:xfrm>
            <a:off x="422872" y="452699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7" name="テキスト ボックス 7">
            <a:extLst>
              <a:ext uri="{FF2B5EF4-FFF2-40B4-BE49-F238E27FC236}">
                <a16:creationId xmlns="" xmlns:a16="http://schemas.microsoft.com/office/drawing/2014/main" id="{7CEBAB92-6120-4537-AE6D-A96CC16CA93B}"/>
              </a:ext>
            </a:extLst>
          </p:cNvPr>
          <p:cNvSpPr txBox="1"/>
          <p:nvPr/>
        </p:nvSpPr>
        <p:spPr>
          <a:xfrm>
            <a:off x="1262973" y="191826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2680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89</Words>
  <Application>Microsoft Office PowerPoint</Application>
  <PresentationFormat>화면 슬라이드 쇼(16:9)</PresentationFormat>
  <Paragraphs>16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신지혜</dc:creator>
  <cp:lastModifiedBy>innon</cp:lastModifiedBy>
  <cp:revision>22</cp:revision>
  <dcterms:created xsi:type="dcterms:W3CDTF">2023-03-09T01:10:02Z</dcterms:created>
  <dcterms:modified xsi:type="dcterms:W3CDTF">2026-05-28T01:53:35Z</dcterms:modified>
</cp:coreProperties>
</file>